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37088750" cx="241220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682">
          <p15:clr>
            <a:srgbClr val="000000"/>
          </p15:clr>
        </p15:guide>
        <p15:guide id="2" pos="7598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h/1djUYOzvv81F8yHqXK/CUZSM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682" orient="horz"/>
        <p:guide pos="759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15525741c_3_0:notes"/>
          <p:cNvSpPr/>
          <p:nvPr>
            <p:ph idx="2" type="sldImg"/>
          </p:nvPr>
        </p:nvSpPr>
        <p:spPr>
          <a:xfrm>
            <a:off x="2314575" y="685800"/>
            <a:ext cx="22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e15525741c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e15525741c_3_22:notes"/>
          <p:cNvSpPr/>
          <p:nvPr>
            <p:ph idx="2" type="sldImg"/>
          </p:nvPr>
        </p:nvSpPr>
        <p:spPr>
          <a:xfrm>
            <a:off x="2314575" y="685800"/>
            <a:ext cx="22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g3e15525741c_3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822271" y="30505830"/>
            <a:ext cx="158250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hasCustomPrompt="1" type="title"/>
          </p:nvPr>
        </p:nvSpPr>
        <p:spPr>
          <a:xfrm>
            <a:off x="822271" y="7976046"/>
            <a:ext cx="22477500" cy="141585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900"/>
              <a:buNone/>
              <a:defRPr sz="49900"/>
            </a:lvl9pPr>
          </a:lstStyle>
          <a:p>
            <a:r>
              <a:t>xx%</a:t>
            </a:r>
          </a:p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822271" y="22730064"/>
            <a:ext cx="22477500" cy="93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/>
          <p:nvPr>
            <p:ph type="ctrTitle"/>
          </p:nvPr>
        </p:nvSpPr>
        <p:spPr>
          <a:xfrm>
            <a:off x="822293" y="5368981"/>
            <a:ext cx="22477500" cy="1480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600"/>
              <a:buNone/>
              <a:defRPr sz="21600"/>
            </a:lvl9pPr>
          </a:lstStyle>
          <a:p/>
        </p:txBody>
      </p:sp>
      <p:sp>
        <p:nvSpPr>
          <p:cNvPr id="12" name="Google Shape;12;p4"/>
          <p:cNvSpPr txBox="1"/>
          <p:nvPr>
            <p:ph idx="1" type="subTitle"/>
          </p:nvPr>
        </p:nvSpPr>
        <p:spPr>
          <a:xfrm>
            <a:off x="822271" y="20436309"/>
            <a:ext cx="22477500" cy="57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 sz="11700"/>
            </a:lvl9pPr>
          </a:lstStyle>
          <a:p/>
        </p:txBody>
      </p:sp>
      <p:sp>
        <p:nvSpPr>
          <p:cNvPr id="13" name="Google Shape;13;p4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822271" y="15509349"/>
            <a:ext cx="22477500" cy="607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22271" y="8310267"/>
            <a:ext cx="105519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96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24" name="Google Shape;24;p7"/>
          <p:cNvSpPr txBox="1"/>
          <p:nvPr>
            <p:ph idx="2" type="body"/>
          </p:nvPr>
        </p:nvSpPr>
        <p:spPr>
          <a:xfrm>
            <a:off x="12747965" y="8310267"/>
            <a:ext cx="105519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96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 sz="58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25" name="Google Shape;25;p7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7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22271" y="4006321"/>
            <a:ext cx="7407600" cy="54492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22271" y="10020128"/>
            <a:ext cx="7407600" cy="22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5461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1pPr>
            <a:lvl2pPr indent="-5461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2pPr>
            <a:lvl3pPr indent="-5461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3pPr>
            <a:lvl4pPr indent="-5461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4pPr>
            <a:lvl5pPr indent="-5461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5pPr>
            <a:lvl6pPr indent="-5461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6pPr>
            <a:lvl7pPr indent="-5461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●"/>
              <a:defRPr sz="5000"/>
            </a:lvl7pPr>
            <a:lvl8pPr indent="-5461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○"/>
              <a:defRPr sz="5000"/>
            </a:lvl8pPr>
            <a:lvl9pPr indent="-5461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000"/>
              <a:buChar char="■"/>
              <a:defRPr sz="5000"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type="title"/>
          </p:nvPr>
        </p:nvSpPr>
        <p:spPr>
          <a:xfrm>
            <a:off x="1293289" y="3245942"/>
            <a:ext cx="16798500" cy="2949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/>
          <p:nvPr/>
        </p:nvSpPr>
        <p:spPr>
          <a:xfrm>
            <a:off x="12061025" y="-901"/>
            <a:ext cx="12060900" cy="3708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80525" lIns="380525" spcFirstLastPara="1" rIns="380525" wrap="square" tIns="3805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1"/>
          <p:cNvSpPr txBox="1"/>
          <p:nvPr>
            <p:ph type="title"/>
          </p:nvPr>
        </p:nvSpPr>
        <p:spPr>
          <a:xfrm>
            <a:off x="700394" y="8892178"/>
            <a:ext cx="10671300" cy="10688700"/>
          </a:xfrm>
          <a:prstGeom prst="rect">
            <a:avLst/>
          </a:prstGeom>
          <a:noFill/>
          <a:ln>
            <a:noFill/>
          </a:ln>
        </p:spPr>
        <p:txBody>
          <a:bodyPr anchorCtr="0" anchor="b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500"/>
              <a:buNone/>
              <a:defRPr sz="17500"/>
            </a:lvl9pPr>
          </a:lstStyle>
          <a:p/>
        </p:txBody>
      </p:sp>
      <p:sp>
        <p:nvSpPr>
          <p:cNvPr id="39" name="Google Shape;39;p11"/>
          <p:cNvSpPr txBox="1"/>
          <p:nvPr>
            <p:ph idx="1" type="subTitle"/>
          </p:nvPr>
        </p:nvSpPr>
        <p:spPr>
          <a:xfrm>
            <a:off x="700394" y="20212413"/>
            <a:ext cx="10671300" cy="890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/>
        </p:txBody>
      </p:sp>
      <p:sp>
        <p:nvSpPr>
          <p:cNvPr id="40" name="Google Shape;40;p11"/>
          <p:cNvSpPr txBox="1"/>
          <p:nvPr>
            <p:ph idx="2" type="body"/>
          </p:nvPr>
        </p:nvSpPr>
        <p:spPr>
          <a:xfrm>
            <a:off x="13030497" y="5221160"/>
            <a:ext cx="10122000" cy="266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-704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0"/>
              <a:buChar char="●"/>
              <a:defRPr/>
            </a:lvl1pPr>
            <a:lvl2pPr indent="-596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2pPr>
            <a:lvl3pPr indent="-5969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3pPr>
            <a:lvl4pPr indent="-5969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4pPr>
            <a:lvl5pPr indent="-5969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5pPr>
            <a:lvl6pPr indent="-5969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6pPr>
            <a:lvl7pPr indent="-5969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●"/>
              <a:defRPr/>
            </a:lvl7pPr>
            <a:lvl8pPr indent="-5969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○"/>
              <a:defRPr/>
            </a:lvl8pPr>
            <a:lvl9pPr indent="-5969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800"/>
              <a:buChar char="■"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22271" y="3208986"/>
            <a:ext cx="22477500" cy="4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00"/>
              <a:buFont typeface="Arial"/>
              <a:buNone/>
              <a:defRPr b="0" i="0" sz="11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22271" y="8310267"/>
            <a:ext cx="22477500" cy="246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0525" lIns="380525" spcFirstLastPara="1" rIns="380525" wrap="square" tIns="380525">
            <a:normAutofit/>
          </a:bodyPr>
          <a:lstStyle>
            <a:lvl1pPr indent="-704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00"/>
              <a:buFont typeface="Arial"/>
              <a:buChar char="●"/>
              <a:defRPr b="0" i="0" sz="75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969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969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969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●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969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969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969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●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969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○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969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800"/>
              <a:buFont typeface="Arial"/>
              <a:buChar char="■"/>
              <a:defRPr b="0" i="0" sz="5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22350509" y="33625524"/>
            <a:ext cx="1447500" cy="28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0525" lIns="380525" spcFirstLastPara="1" rIns="380525" wrap="square" tIns="3805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e15525741c_3_0"/>
          <p:cNvSpPr txBox="1"/>
          <p:nvPr/>
        </p:nvSpPr>
        <p:spPr>
          <a:xfrm>
            <a:off x="928675" y="6056793"/>
            <a:ext cx="22309800" cy="201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b="1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g3e15525741c_3_0"/>
          <p:cNvSpPr txBox="1"/>
          <p:nvPr/>
        </p:nvSpPr>
        <p:spPr>
          <a:xfrm>
            <a:off x="928675" y="8067406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 Autor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g3e15525741c_3_0"/>
          <p:cNvSpPr txBox="1"/>
          <p:nvPr/>
        </p:nvSpPr>
        <p:spPr>
          <a:xfrm>
            <a:off x="928675" y="9314033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do(s) Co-autor(es)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g3e15525741c_3_0"/>
          <p:cNvSpPr txBox="1"/>
          <p:nvPr/>
        </p:nvSpPr>
        <p:spPr>
          <a:xfrm>
            <a:off x="927081" y="10560660"/>
            <a:ext cx="22309800" cy="11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0" i="0" lang="pt-BR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</a:t>
            </a:r>
            <a:endParaRPr b="1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9" name="Google Shape;59;g3e15525741c_3_0"/>
          <p:cNvCxnSpPr/>
          <p:nvPr/>
        </p:nvCxnSpPr>
        <p:spPr>
          <a:xfrm>
            <a:off x="779650" y="7965975"/>
            <a:ext cx="22331100" cy="0"/>
          </a:xfrm>
          <a:prstGeom prst="straightConnector1">
            <a:avLst/>
          </a:prstGeom>
          <a:noFill/>
          <a:ln cap="flat" cmpd="sng" w="1905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" name="Google Shape;60;g3e15525741c_3_0"/>
          <p:cNvCxnSpPr/>
          <p:nvPr/>
        </p:nvCxnSpPr>
        <p:spPr>
          <a:xfrm>
            <a:off x="932050" y="10560660"/>
            <a:ext cx="22331100" cy="0"/>
          </a:xfrm>
          <a:prstGeom prst="straightConnector1">
            <a:avLst/>
          </a:prstGeom>
          <a:noFill/>
          <a:ln cap="flat" cmpd="sng" w="19050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e15525741c_3_22"/>
          <p:cNvSpPr txBox="1"/>
          <p:nvPr/>
        </p:nvSpPr>
        <p:spPr>
          <a:xfrm>
            <a:off x="-155508" y="6342399"/>
            <a:ext cx="25159200" cy="226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1525" lIns="103100" spcFirstLastPara="1" rIns="103100" wrap="square" tIns="515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43"/>
              <a:buFont typeface="Calibri"/>
              <a:buNone/>
            </a:pPr>
            <a:r>
              <a:rPr b="1" i="0" lang="pt-BR" sz="11164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 b="1" i="0" sz="11164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g3e15525741c_3_22"/>
          <p:cNvSpPr txBox="1"/>
          <p:nvPr/>
        </p:nvSpPr>
        <p:spPr>
          <a:xfrm>
            <a:off x="-155508" y="8609809"/>
            <a:ext cx="25159200" cy="12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1525" lIns="103100" spcFirstLastPara="1" rIns="103100" wrap="square" tIns="51525">
            <a:normAutofit lnSpcReduction="2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36"/>
              <a:buFont typeface="Calibri"/>
              <a:buNone/>
            </a:pPr>
            <a:r>
              <a:rPr b="0" i="0" lang="pt-BR" sz="4624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Nome do Autor, </a:t>
            </a:r>
            <a:r>
              <a:rPr lang="pt-BR" sz="4624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Nome do(s) Co-autor(es), Instituição</a:t>
            </a:r>
            <a:endParaRPr b="1" sz="462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36"/>
              <a:buFont typeface="Calibri"/>
              <a:buNone/>
            </a:pPr>
            <a:r>
              <a:t/>
            </a:r>
            <a:endParaRPr sz="4624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